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B999-493A-A97F-BBD6-E73CDD25F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B153D3-BDC1-37CC-9B75-D9A591CF3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BDB10-6C55-2175-0101-E599C2DC9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B4D89-1F8A-DC0E-7BC4-32CCC880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EC066-C7AF-A995-77D2-3F2CF016D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80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1759C-9141-E67E-B421-BF234AFD8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1CAE5-C9F8-3A39-7316-98ECAE135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03DF8-AE08-99DC-C536-CD8CD9101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6E11D-9FC9-5D53-5EB4-4F527215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091A4-D710-E1A7-FA22-7FAE09CB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72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A8942-6E5A-DAEB-0B11-714CBB842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4B63E-06F7-1A90-E449-8BC2A4BCE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F6581-9191-D277-C11D-D444FE85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EDC2D-9C1A-0E50-D492-ED5206452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666F0-42D6-3200-3658-B58E3C46D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35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311B4-D29B-2603-13AD-6F8CF972C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F29F2-9D30-5760-1A83-11A8789FF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229D05-D12F-6705-7979-87FC7D5B8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2C3AD-5C42-CA20-3863-1B3B90D7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2E95F-050B-E30C-0096-8B97FED5F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23ABA-5B4E-5F88-4BF8-2F9E98CD2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64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80AF6-6F67-D529-2AF6-AB7168BD0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A77365-23E9-6398-E5DC-55CECAC0C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A7C67-ACA6-711E-1C72-599E26CEE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FC393-1DDF-907C-9A7A-8BBE0577B9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EEA6B3-31AA-13A4-2452-70688B8CE6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88EC27-92E9-B1A7-6441-0DD06D040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7BAFA-258C-BACC-8930-6EB0BE2B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5E4743-0A68-B34F-B9A6-84CFEBE7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4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514CB-A5D7-89A7-C9D7-844A042FA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DB2C21-05E7-91F3-9B2E-0E8524630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94ABE6-BF06-1673-AFCB-B88D255BA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E20D3-CCC7-93DA-0861-58975AED3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70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5A67B1-39E9-9ED6-CDF3-9ED5CCC05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314D1-4016-71B1-0AE6-7A1907183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3F725-574A-FD5C-5E97-C3F6CEC16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20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6363F-0FA1-8385-9699-3265425B8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B3016-BEFB-A6E2-9FCA-BD2917B1B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4B3A9-6D6F-F844-EF09-7F684078B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72A2D-4BAA-E89D-8028-B372AC36E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A01DED-E3E6-53ED-0824-BD6403671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CD28F-7799-6BCF-B036-164ADB46F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148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B0B96-2286-8943-900A-236B114A0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0EAF74-3E1F-87B8-3B5A-AF75EA785AD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9DD77-2600-E844-EB4D-4BC7B7820C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F8CB6-E85A-1293-4E95-1F1855A72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352EA-28A8-B303-8A63-FAC32A6D7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EA3FD-B7A1-05EE-B27E-ADFF12CC1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534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F0742-0982-EC71-74F5-7A47995CD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DF29F-61EB-63E4-8BA1-EABF939E0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AD20D-04D5-E65C-140D-4A3C1221D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F5438-A4CB-AD24-F951-4D403B17B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C26F0-7F26-D0F7-0A26-553BFBB42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487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135616-C505-BA0D-6001-62A842C6B2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E57D60-EEF1-5A1E-8A3B-EF9F99D7B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6D23A-5871-6A0F-5AEA-6DE5A06AA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08064-45EC-165D-117E-60F44157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5B0D7-03F7-AE68-69EA-0E0F757DC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972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CD155-8441-51F6-1B5C-7C789590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43FBC-61FF-988C-CBBD-1973B6B91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67884-FD24-909B-BD7B-18CB8A090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94F801-D659-F147-8C09-F7B07D2E81ED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C7250-D71D-A646-D895-88AD1F07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D9F70-EC8D-2479-DEC6-F74CD69D0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D30760-35FD-EB45-A898-AF66FE5033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04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54696-BAD9-1138-C12D-7316091E95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553403-8C85-EC6D-051D-A490F8160F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643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Colin Foster</dc:creator>
  <cp:lastModifiedBy>Colin Foster</cp:lastModifiedBy>
  <cp:revision>1</cp:revision>
  <dcterms:created xsi:type="dcterms:W3CDTF">2026-10-02T13:50:08Z</dcterms:created>
  <dcterms:modified xsi:type="dcterms:W3CDTF">2026-10-02T13:50:17Z</dcterms:modified>
</cp:coreProperties>
</file>